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10.png" ContentType="image/png"/>
  <Override PartName="/ppt/media/image5.wmf" ContentType="image/x-wmf"/>
  <Override PartName="/ppt/media/image11.png" ContentType="image/png"/>
  <Override PartName="/ppt/media/image6.wmf" ContentType="image/x-wmf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8E50E95-1BEA-44B3-A0A1-DD5A4C8EB84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4960" cy="450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F510F3-1CF5-4AAA-BE18-DF4B2AC93B0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5160" cy="342216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8240" cy="684576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5560" cy="1463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In-Class 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5040" cy="43812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81720"/>
            <a:ext cx="48006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April 25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rcRect l="0" t="6878" r="0" b="0"/>
          <a:stretch/>
        </p:blipFill>
        <p:spPr>
          <a:xfrm>
            <a:off x="399600" y="4516560"/>
            <a:ext cx="6687000" cy="234144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 txBox="1"/>
          <p:nvPr/>
        </p:nvSpPr>
        <p:spPr>
          <a:xfrm>
            <a:off x="685800" y="1226520"/>
            <a:ext cx="5715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1. According to the cost function at right, which state trajectory has the lowest cost? 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6400800" y="974520"/>
            <a:ext cx="2251800" cy="85428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 txBox="1"/>
          <p:nvPr/>
        </p:nvSpPr>
        <p:spPr>
          <a:xfrm>
            <a:off x="1248840" y="4800600"/>
            <a:ext cx="1951560" cy="30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pc="-1" strike="noStrike">
                <a:latin typeface="Arial"/>
              </a:rPr>
              <a:t>Response with R =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5" name=""/>
          <p:cNvSpPr txBox="1"/>
          <p:nvPr/>
        </p:nvSpPr>
        <p:spPr>
          <a:xfrm>
            <a:off x="4800600" y="4800600"/>
            <a:ext cx="1951560" cy="30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pc="-1" strike="noStrike">
                <a:latin typeface="Arial"/>
              </a:rPr>
              <a:t>Response with R = 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6" name=""/>
          <p:cNvSpPr txBox="1"/>
          <p:nvPr/>
        </p:nvSpPr>
        <p:spPr>
          <a:xfrm>
            <a:off x="685800" y="3249000"/>
            <a:ext cx="77724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2. The two plots below show the response of a single-input system controlled with an LQR controller. The controllers used for both plots use the same values for Q, and the controller on the left uses R = 1. What value of R does the controller on the right use?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457200" y="1877040"/>
            <a:ext cx="7797240" cy="137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02812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effect does a washout filter have on an input signal?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changes to a state space system are required to simulate an integral controller?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A yaw damper is best classified as what type of automatic flight control system?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Integral control tends to add what type of undesirable behavior?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486400" y="2202120"/>
            <a:ext cx="3283200" cy="328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9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320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</a:t>
            </a:r>
            <a:r>
              <a:rPr b="1" lang="en-US" sz="3200" spc="-1" strike="noStrike">
                <a:latin typeface="Arial"/>
              </a:rPr>
              <a:t>spiral mode</a:t>
            </a:r>
            <a:r>
              <a:rPr b="0" lang="en-US" sz="3200" spc="-1" strike="noStrike">
                <a:latin typeface="Arial"/>
              </a:rPr>
              <a:t>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the </a:t>
            </a:r>
            <a:r>
              <a:rPr b="1" lang="en-US" sz="3200" spc="-1" strike="noStrike">
                <a:latin typeface="Arial"/>
              </a:rPr>
              <a:t>roll mode </a:t>
            </a:r>
            <a:r>
              <a:rPr b="0" lang="en-US" sz="3200" spc="-1" strike="noStrike">
                <a:latin typeface="Arial"/>
              </a:rPr>
              <a:t>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degree of freedom is modeled in the 2x2 dutch roll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True or False: If all eigenvalues of the </a:t>
            </a:r>
            <a:r>
              <a:rPr b="1" lang="en-US" sz="3200" spc="-1" strike="noStrike">
                <a:latin typeface="Arial"/>
              </a:rPr>
              <a:t>longitudinal</a:t>
            </a:r>
            <a:r>
              <a:rPr b="0" lang="en-US" sz="3200" spc="-1" strike="noStrike">
                <a:latin typeface="Arial"/>
              </a:rPr>
              <a:t> dynamics matrix are in the left half plane, we can conclude that the aircraft is statically stable.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6400800" y="2286000"/>
            <a:ext cx="2520000" cy="25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360" y="13680"/>
            <a:ext cx="9141480" cy="615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8280" y="1600200"/>
            <a:ext cx="45680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In the image at right, which depicts the longitudinal eigenvalues of a conventional aircraft, which poles correspond to which mode?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A 2x2 matrix has eigenvector [3; 1]. Which of these vectors is also an eigenvector?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The short period mode most prominently involves oscillations in which variable?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5257800" y="1315440"/>
            <a:ext cx="3630240" cy="2567880"/>
          </a:xfrm>
          <a:prstGeom prst="rect">
            <a:avLst/>
          </a:prstGeom>
          <a:ln w="0"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5715000" y="3886200"/>
            <a:ext cx="2534040" cy="251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176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If the pitch angle is 14 degrees and the angle of attack is 5 degrees, what is the flight path angle?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is the linearized equation for     ?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For an airplane to be statically stable, the center of gravity must be _____ the neutral point. 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2" name=""/>
              <p:cNvSpPr txBox="1"/>
              <p:nvPr/>
            </p:nvSpPr>
            <p:spPr>
              <a:xfrm>
                <a:off x="1371600" y="3886200"/>
                <a:ext cx="403920" cy="277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q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6172200" y="1533960"/>
            <a:ext cx="2910960" cy="303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43234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2024-04-24T22:49:48Z</dcterms:modified>
  <cp:revision>341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